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23"/>
  </p:notesMasterIdLst>
  <p:sldIdLst>
    <p:sldId id="257" r:id="rId2"/>
    <p:sldId id="258" r:id="rId3"/>
    <p:sldId id="256" r:id="rId4"/>
    <p:sldId id="264" r:id="rId5"/>
    <p:sldId id="276" r:id="rId6"/>
    <p:sldId id="268" r:id="rId7"/>
    <p:sldId id="270" r:id="rId8"/>
    <p:sldId id="260" r:id="rId9"/>
    <p:sldId id="265" r:id="rId10"/>
    <p:sldId id="271" r:id="rId11"/>
    <p:sldId id="272" r:id="rId12"/>
    <p:sldId id="273" r:id="rId13"/>
    <p:sldId id="274" r:id="rId14"/>
    <p:sldId id="259" r:id="rId15"/>
    <p:sldId id="262" r:id="rId16"/>
    <p:sldId id="263" r:id="rId17"/>
    <p:sldId id="275" r:id="rId18"/>
    <p:sldId id="261" r:id="rId19"/>
    <p:sldId id="266" r:id="rId20"/>
    <p:sldId id="277" r:id="rId21"/>
    <p:sldId id="278" r:id="rId2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E122BAA-3286-49C7-A217-4CE0AB8EAAAC}" type="datetimeFigureOut">
              <a:rPr lang="fa-IR" smtClean="0"/>
              <a:pPr/>
              <a:t>1433/08/26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6513A52-0033-4B9F-96A4-EAB596F0A6D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1149076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A794-042D-4480-99BD-25A827ED8F13}" type="datetime8">
              <a:rPr lang="fa-IR" smtClean="0"/>
              <a:pPr/>
              <a:t>12/ژوئيه/15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www.prozhe.com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1B7-9D6F-41F9-8C58-2DC1F50D047E}" type="datetime8">
              <a:rPr lang="fa-IR" smtClean="0"/>
              <a:pPr/>
              <a:t>12/ژوئيه/15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www.prozhe.com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93C7-1906-4C8A-8D79-015C2D3C40E2}" type="datetime8">
              <a:rPr lang="fa-IR" smtClean="0"/>
              <a:pPr/>
              <a:t>12/ژوئيه/15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www.prozhe.com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E960C-99E8-437B-8D46-7A0869E57F0C}" type="datetime8">
              <a:rPr lang="fa-IR" smtClean="0"/>
              <a:pPr/>
              <a:t>12/ژوئيه/15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www.prozhe.com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709F-226E-4F67-BB0A-061D45EF4A16}" type="datetime8">
              <a:rPr lang="fa-IR" smtClean="0"/>
              <a:pPr/>
              <a:t>12/ژوئيه/15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www.prozhe.com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3C34-EA48-46C5-AD87-9A845BE1FEC9}" type="datetime8">
              <a:rPr lang="fa-IR" smtClean="0"/>
              <a:pPr/>
              <a:t>12/ژوئيه/15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www.prozhe.com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4260-9507-45DB-AF0F-5917B8D65201}" type="datetime8">
              <a:rPr lang="fa-IR" smtClean="0"/>
              <a:pPr/>
              <a:t>12/ژوئيه/15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www.prozhe.com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CDEA-C355-42CC-907C-09893D1DF362}" type="datetime8">
              <a:rPr lang="fa-IR" smtClean="0"/>
              <a:pPr/>
              <a:t>12/ژوئيه/15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www.prozhe.com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C7FB-0A6A-46B6-93F0-A3122F4F9416}" type="datetime8">
              <a:rPr lang="fa-IR" smtClean="0"/>
              <a:pPr/>
              <a:t>12/ژوئيه/15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www.prozhe.com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098-ED66-431B-A79D-4F1CF3F44ECC}" type="datetime8">
              <a:rPr lang="fa-IR" smtClean="0"/>
              <a:pPr/>
              <a:t>12/ژوئيه/15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www.prozhe.com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83FE-3AD6-4A66-A5B0-A80E392DBC38}" type="datetime8">
              <a:rPr lang="fa-IR" smtClean="0"/>
              <a:pPr/>
              <a:t>12/ژوئيه/15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www.prozhe.com</a:t>
            </a:r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CA8D943-89BF-4BB9-9521-06CA7894C41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www.prozhe.com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5EA0B8A-8B95-41AC-B239-D5D6BC58486B}" type="datetime8">
              <a:rPr lang="fa-IR" smtClean="0"/>
              <a:pPr/>
              <a:t>12/ژوئيه/15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1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tabpc.ir/wp-content/uploads/2011/10/5052356_visa_nfc_samsung_narenji_ir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book.ir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book.i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2.gstatic.com/images?q=tbn:ANd9GcR4rtQx5SvRzJcI6s6jv7EkPK6QisAmwYx7w0E3-2fFDA6fy-k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76672"/>
            <a:ext cx="4687968" cy="47702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30556610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5896" y="620688"/>
            <a:ext cx="446449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dirty="0" smtClean="0"/>
              <a:t>بازکردن قفل درب ها به جای اثرانگشت و...</a:t>
            </a:r>
            <a:endParaRPr lang="fa-IR" sz="2400" dirty="0"/>
          </a:p>
        </p:txBody>
      </p:sp>
      <p:pic>
        <p:nvPicPr>
          <p:cNvPr id="3074" name="Picture 2" descr="C:\Users\Public\Pictures\6.jpg.files\vcm_s_kf_repr_268x18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611" y="1610529"/>
            <a:ext cx="6287677" cy="44107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413340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39752" y="692696"/>
            <a:ext cx="54006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dirty="0" smtClean="0"/>
              <a:t>پرداخت سریع و اسان بدون کارت </a:t>
            </a:r>
            <a:endParaRPr lang="fa-IR" sz="3200" dirty="0"/>
          </a:p>
        </p:txBody>
      </p:sp>
      <p:pic>
        <p:nvPicPr>
          <p:cNvPr id="4098" name="Picture 2" descr="C:\Users\Public\Pictures\8.jpg.files\vcm_s_kf_repr_240x1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28" y="2060847"/>
            <a:ext cx="4524524" cy="43204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5052356 visa nfc samsung narenji ir فناوری NFC چیست ؟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916832"/>
            <a:ext cx="2592288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27198594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476672"/>
            <a:ext cx="70567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dirty="0" smtClean="0"/>
              <a:t>دریافت اطلاعات ویا رزرو بلیط و.. در پوسترهای تبلیغاتی دیجیتال</a:t>
            </a:r>
            <a:endParaRPr lang="fa-IR" sz="2400" dirty="0"/>
          </a:p>
        </p:txBody>
      </p:sp>
      <p:pic>
        <p:nvPicPr>
          <p:cNvPr id="5122" name="Picture 2" descr="C:\Users\Public\Pictures\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508979"/>
            <a:ext cx="5616624" cy="45382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22921433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64088" y="359861"/>
            <a:ext cx="280831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b="1" dirty="0" smtClean="0"/>
              <a:t>به اشتراک گذاری فایل</a:t>
            </a:r>
          </a:p>
          <a:p>
            <a:endParaRPr lang="fa-IR" sz="2800" dirty="0"/>
          </a:p>
        </p:txBody>
      </p:sp>
      <p:pic>
        <p:nvPicPr>
          <p:cNvPr id="6146" name="Picture 2" descr="C:\Users\Public\Pictures\Nokia-Symbian-Belle_NF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45762"/>
            <a:ext cx="6408712" cy="556439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38366271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76395" y="1196752"/>
            <a:ext cx="3217168" cy="1143000"/>
          </a:xfrm>
        </p:spPr>
        <p:txBody>
          <a:bodyPr/>
          <a:lstStyle/>
          <a:p>
            <a:pPr algn="ctr"/>
            <a:r>
              <a:rPr lang="fa-IR" dirty="0"/>
              <a:t>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332656"/>
            <a:ext cx="3600400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b="1" dirty="0" smtClean="0"/>
              <a:t>کارت ویزیت الکترونیک</a:t>
            </a:r>
          </a:p>
          <a:p>
            <a:r>
              <a:rPr lang="fa-IR" sz="3200" dirty="0" smtClean="0"/>
              <a:t> </a:t>
            </a:r>
          </a:p>
          <a:p>
            <a:r>
              <a:rPr lang="fa-IR" sz="3200" b="1" dirty="0" smtClean="0"/>
              <a:t>پول الکترونیک</a:t>
            </a:r>
            <a:r>
              <a:rPr lang="fa-IR" sz="3200" dirty="0" smtClean="0"/>
              <a:t> </a:t>
            </a:r>
          </a:p>
          <a:p>
            <a:endParaRPr lang="fa-IR" sz="3200" dirty="0" smtClean="0"/>
          </a:p>
          <a:p>
            <a:r>
              <a:rPr lang="fa-IR" sz="3200" b="1" dirty="0" smtClean="0"/>
              <a:t>بازی از طریق موبایل</a:t>
            </a:r>
            <a:endParaRPr lang="fa-IR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635896" y="3429000"/>
            <a:ext cx="4680520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b="1" dirty="0" smtClean="0"/>
              <a:t>استفاده به عنوان کارت پرواز</a:t>
            </a:r>
          </a:p>
          <a:p>
            <a:endParaRPr lang="fa-IR" sz="2800" b="1" dirty="0"/>
          </a:p>
          <a:p>
            <a:r>
              <a:rPr lang="fa-IR" sz="2800" dirty="0" smtClean="0"/>
              <a:t> </a:t>
            </a:r>
          </a:p>
          <a:p>
            <a:r>
              <a:rPr lang="fa-IR" sz="2800" b="1" dirty="0" smtClean="0"/>
              <a:t>خرید بلیط</a:t>
            </a:r>
          </a:p>
          <a:p>
            <a:endParaRPr lang="fa-IR" sz="2800" dirty="0" smtClean="0"/>
          </a:p>
          <a:p>
            <a:pPr marL="114300" indent="0">
              <a:buNone/>
            </a:pPr>
            <a:r>
              <a:rPr lang="fa-IR" sz="2800" dirty="0" smtClean="0"/>
              <a:t> </a:t>
            </a:r>
          </a:p>
          <a:p>
            <a:r>
              <a:rPr lang="fa-IR" sz="2800" b="1" dirty="0" smtClean="0"/>
              <a:t>استفاده به عنوان کارت شناسایی</a:t>
            </a:r>
            <a:endParaRPr lang="fa-IR" sz="2800" dirty="0" smtClean="0"/>
          </a:p>
          <a:p>
            <a:endParaRPr lang="en-US" sz="2800" dirty="0" smtClean="0"/>
          </a:p>
          <a:p>
            <a:endParaRPr lang="fa-IR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16120523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مزایای </a:t>
            </a:r>
            <a:r>
              <a:rPr lang="en-US" dirty="0" smtClean="0"/>
              <a:t>NFC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sz="2400" b="1" dirty="0" smtClean="0"/>
              <a:t>استفاده اسان</a:t>
            </a:r>
          </a:p>
          <a:p>
            <a:endParaRPr lang="en-US" sz="2400" b="1" dirty="0"/>
          </a:p>
          <a:p>
            <a:r>
              <a:rPr lang="fa-IR" sz="2400" b="1" dirty="0"/>
              <a:t>چند منظوره </a:t>
            </a:r>
            <a:r>
              <a:rPr lang="fa-IR" sz="2400" b="1" dirty="0" smtClean="0"/>
              <a:t>بودن</a:t>
            </a:r>
          </a:p>
          <a:p>
            <a:endParaRPr lang="fa-IR" sz="2400" b="1" dirty="0"/>
          </a:p>
          <a:p>
            <a:r>
              <a:rPr lang="fa-IR" sz="2400" b="1" dirty="0" smtClean="0"/>
              <a:t>تولید درامد جدید</a:t>
            </a:r>
          </a:p>
          <a:p>
            <a:endParaRPr lang="en-US" sz="2400" b="1" dirty="0"/>
          </a:p>
          <a:p>
            <a:r>
              <a:rPr lang="fa-IR" sz="2400" b="1" dirty="0"/>
              <a:t>تسهیل استفاده از تکنولوژی های </a:t>
            </a:r>
            <a:r>
              <a:rPr lang="fa-IR" sz="2400" b="1" dirty="0" smtClean="0"/>
              <a:t>مختلف</a:t>
            </a:r>
          </a:p>
          <a:p>
            <a:endParaRPr lang="fa-IR" sz="2400" b="1" dirty="0" smtClean="0"/>
          </a:p>
          <a:p>
            <a:r>
              <a:rPr lang="fa-IR" sz="2400" b="1" dirty="0" smtClean="0"/>
              <a:t>کاهش انتقال پول نقد</a:t>
            </a:r>
          </a:p>
          <a:p>
            <a:endParaRPr lang="fa-IR" sz="2400" b="1" dirty="0" smtClean="0"/>
          </a:p>
          <a:p>
            <a:r>
              <a:rPr lang="fa-IR" sz="2400" b="1" dirty="0" smtClean="0"/>
              <a:t>صرفه جویی در وقت</a:t>
            </a:r>
            <a:endParaRPr lang="fa-IR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17456413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نقاط ضعف</a:t>
            </a:r>
            <a:r>
              <a:rPr lang="en-US" dirty="0" smtClean="0"/>
              <a:t>NFC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600200"/>
            <a:ext cx="6169496" cy="748680"/>
          </a:xfrm>
        </p:spPr>
        <p:txBody>
          <a:bodyPr>
            <a:normAutofit fontScale="92500" lnSpcReduction="10000"/>
          </a:bodyPr>
          <a:lstStyle/>
          <a:p>
            <a:r>
              <a:rPr lang="fa-IR" dirty="0"/>
              <a:t> </a:t>
            </a:r>
            <a:r>
              <a:rPr lang="ar-SA" dirty="0"/>
              <a:t>ضعف امنیتي </a:t>
            </a:r>
            <a:r>
              <a:rPr lang="fa-IR" dirty="0" smtClean="0"/>
              <a:t>= بزرگترین ضعف</a:t>
            </a:r>
          </a:p>
          <a:p>
            <a:pPr marL="114300" indent="0">
              <a:buNone/>
            </a:pPr>
            <a:r>
              <a:rPr lang="fa-IR" dirty="0"/>
              <a:t> </a:t>
            </a:r>
            <a:r>
              <a:rPr lang="ar-SA" dirty="0"/>
              <a:t> </a:t>
            </a:r>
            <a:endParaRPr lang="fa-IR" dirty="0"/>
          </a:p>
        </p:txBody>
      </p:sp>
      <p:sp>
        <p:nvSpPr>
          <p:cNvPr id="4" name="TextBox 3"/>
          <p:cNvSpPr txBox="1"/>
          <p:nvPr/>
        </p:nvSpPr>
        <p:spPr>
          <a:xfrm>
            <a:off x="2123728" y="2708920"/>
            <a:ext cx="58326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dirty="0" smtClean="0">
                <a:cs typeface="0 Badr" pitchFamily="2" charset="-78"/>
              </a:rPr>
              <a:t>به دلیل برد کوتاه سرقت اطلاعات </a:t>
            </a:r>
            <a:r>
              <a:rPr lang="fa-IR" sz="2400" dirty="0" smtClean="0">
                <a:solidFill>
                  <a:srgbClr val="FF0000"/>
                </a:solidFill>
                <a:cs typeface="0 Badr" pitchFamily="2" charset="-78"/>
              </a:rPr>
              <a:t>سخت</a:t>
            </a:r>
            <a:r>
              <a:rPr lang="fa-IR" sz="2400" dirty="0" smtClean="0">
                <a:cs typeface="0 Badr" pitchFamily="2" charset="-78"/>
              </a:rPr>
              <a:t> میباشد</a:t>
            </a:r>
            <a:endParaRPr lang="fa-IR" sz="2400" dirty="0">
              <a:cs typeface="0 Bad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 rot="21073897">
            <a:off x="288654" y="4217234"/>
            <a:ext cx="568863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5400" dirty="0" smtClean="0"/>
              <a:t>بازهم هکرها</a:t>
            </a:r>
            <a:endParaRPr lang="fa-IR" sz="5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5223797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/>
              <a:t> کمبود مدلهاي تجاری </a:t>
            </a:r>
            <a:endParaRPr lang="fa-IR" b="1" dirty="0"/>
          </a:p>
          <a:p>
            <a:endParaRPr lang="en-US" dirty="0"/>
          </a:p>
          <a:p>
            <a:r>
              <a:rPr lang="fa-IR" b="1" dirty="0"/>
              <a:t>                               </a:t>
            </a:r>
            <a:r>
              <a:rPr lang="ar-SA" b="1" dirty="0"/>
              <a:t>  عدم استقبال مشتريان </a:t>
            </a:r>
            <a:endParaRPr lang="fa-IR" b="1" dirty="0"/>
          </a:p>
          <a:p>
            <a:endParaRPr lang="en-US" dirty="0"/>
          </a:p>
          <a:p>
            <a:r>
              <a:rPr lang="fa-IR" b="1" dirty="0"/>
              <a:t>                                                 </a:t>
            </a:r>
            <a:r>
              <a:rPr lang="ar-SA" b="1" dirty="0"/>
              <a:t>عدم استقبال پذیرندگان </a:t>
            </a:r>
            <a:endParaRPr lang="en-US" dirty="0"/>
          </a:p>
          <a:p>
            <a:endParaRPr lang="fa-IR" dirty="0"/>
          </a:p>
          <a:p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28806084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7664" y="3933056"/>
            <a:ext cx="6048672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sz="3200" dirty="0" smtClean="0"/>
              <a:t>NFC </a:t>
            </a:r>
            <a:r>
              <a:rPr lang="fa-IR" sz="3200" dirty="0" smtClean="0"/>
              <a:t>تکامل بلوتوث +امنیت+سرعت</a:t>
            </a:r>
          </a:p>
          <a:p>
            <a:endParaRPr lang="fa-IR" sz="32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21173387"/>
              </p:ext>
            </p:extLst>
          </p:nvPr>
        </p:nvGraphicFramePr>
        <p:xfrm>
          <a:off x="1524000" y="1397000"/>
          <a:ext cx="6096000" cy="1112520"/>
        </p:xfrm>
        <a:graphic>
          <a:graphicData uri="http://schemas.openxmlformats.org/drawingml/2006/table">
            <a:tbl>
              <a:tblPr rtl="1" firstRow="1" bandRow="1">
                <a:tableStyleId>{69CF1AB2-1976-4502-BF36-3FF5EA218861}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سرعت</a:t>
                      </a:r>
                      <a:r>
                        <a:rPr lang="fa-IR" baseline="0" dirty="0" smtClean="0"/>
                        <a:t> ارسال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دامنه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بلوتوث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2/1 مگابایت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</a:t>
                      </a:r>
                      <a:r>
                        <a:rPr lang="fa-IR" dirty="0" smtClean="0"/>
                        <a:t>متر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err="1" smtClean="0"/>
                        <a:t>nfc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424کیلوبایت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4 سانتی متر</a:t>
                      </a:r>
                      <a:endParaRPr lang="fa-I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7024809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7199" y="3789040"/>
            <a:ext cx="648072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dirty="0"/>
              <a:t>یکی از مهمترین مزایای تراشه </a:t>
            </a:r>
            <a:r>
              <a:rPr lang="en-US" sz="2400" dirty="0"/>
              <a:t>NFC </a:t>
            </a:r>
            <a:r>
              <a:rPr lang="fa-IR" sz="2400" dirty="0"/>
              <a:t>سامسونگ نسبت به محصول مشابه رقبا این است که بدون نیاز به الکتریسیته نیز کارایی دارد واولین تراشه </a:t>
            </a:r>
            <a:r>
              <a:rPr lang="en-US" sz="2400" dirty="0"/>
              <a:t>NFC </a:t>
            </a:r>
            <a:r>
              <a:rPr lang="fa-IR" sz="2400" dirty="0"/>
              <a:t>در نوع خود است که دارای کارت حافظه می باشد که به این ترتیب قابلیت ارتقا از طریق به روز رسانی را دارا خواهد بود</a:t>
            </a:r>
          </a:p>
        </p:txBody>
      </p:sp>
      <p:sp>
        <p:nvSpPr>
          <p:cNvPr id="6" name="TextBox 5"/>
          <p:cNvSpPr txBox="1"/>
          <p:nvPr/>
        </p:nvSpPr>
        <p:spPr>
          <a:xfrm rot="339973">
            <a:off x="1979712" y="692696"/>
            <a:ext cx="504056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800" dirty="0" smtClean="0"/>
              <a:t>سامسونگ و 20%مصرف انرژی کمتر</a:t>
            </a:r>
            <a:endParaRPr lang="fa-IR" sz="4800" dirty="0"/>
          </a:p>
        </p:txBody>
      </p:sp>
      <p:sp>
        <p:nvSpPr>
          <p:cNvPr id="7" name="AutoShape 2" descr="data:image/jpeg;base64,/9j/4AAQSkZJRgABAQAAAQABAAD/2wCEAAkGBhMPEA8PEBAUDw8PEA8NDw8MDw8ODw8MFRAVFRUQFxQXHCYeFxkjGhUSHzskIzMpLCwsFR49QTwqNSYrLCkBCQoKDQwOFA8PFCkYFBgpKSkpKSkpKSkpKSkpKSkpKSkpKSkpKSkpKSkpKSkpKSkpKSkpKSkpKSkpKSkpKSkpKf/AABEIAHAApAMBIgACEQEDEQH/xAAcAAABBQEBAQAAAAAAAAAAAAADAAECBAcGBQj/xAA0EAACAgEDAQYFAwQBBQAAAAABAgADEQQSITEFBhMiQVEHYXGBkSMyoRQzQlLRFUNicsH/xAAXAQEBAQEAAAAAAAAAAAAAAAAAAQID/8QAGhEBAQEBAQEBAAAAAAAAAAAAAAERAhIhMf/aAAwDAQACEQMRAD8A1RJJjK6tJM05InHbpA7onMKWYRTxKm+FU8QgpMcNAFo4MinsMZDBWtGrMC0WjboIyOYwWGeALxHpAkwLaPGLwVZjMYBhZB22SKmDtjBNbIVrJUQwx6SKfxYoPEeBaRZJhPD759s2aPR2X0jzqUGSu4KhYBmx64HMzS7vVqb/AO7rLF5wRWdg2noRt68/xOkmo2C/UpWM2OqD3sdVH8yjR3k01tgprvSy0gkKhznHXnpMkRFcsfBstZmwrX2dBlcA55znj6N9JG21qLVurVanoZXCq244LHj545B+svkbVshVWVOyO0V1NNd6ftsUNj/VvVfscz0VmFwApPE7e720aFlS3czsu8JWuTtzjJJ4HM6AiZ38VOxSVr1qjJp8loHrQx5P2PP5ifaWH1XxGdt3haU+UFibnAIGM/tHy56zz9X3r1pGTbTp/KW21hWfAxwCxOTg+/ODOTr1PVXZiuwhdhGM9Vz7ryfzLml1CEkV1Jzjm042jPBPX5jj0InXIy7XuH3ne623S6i3xX3M9VhIO4A4ZRj6Z/M7gVzEksag1Xi1fFoKbVH7imT1OecHK49sTZ+ye0V1NNd6ftsUNj2Pqv2OR9pjqY1Fg1wJrlvHEAwmFx5faneLT6PAvs2sw3KiqzMRnGcCc/qviMnm8HTWPtBJNhWoAAA5xyehB+k8/wCKPYzfp61ckVjwrh1/QJzu+x5/M4uvVcEOzbdmBsxyw/aCepHJH0M6c8ys12Ws7460jIFOmGC3JDvgYyPMcZ5npdyO8j6hrtPqHD3IzMjjHnTOCBj24P0M4bTWoWIrpDEkBTa2NvPBOSfcr+I9Nj6ZqdQroLKSgCjhnTnr7/5KZbBsy1w/h8Sl2V2guoqrurPlsUMPkfVT8weJ6OOJxrYOyKT2xpA3aGiW6p62GVdSpB9QRiYNr+zW091mlbJaptqe7VH9h/8An2n0ChmefFHu477NXp6zZbX5GROGsrJ6Z9wcH8zrzcZcLq3ursxfuVs7ireViGwCcj3A/iOnaNanPgh2wATYchuGBJzzyCPoRJ091e1NUdxpFef89TYXbE9jSfCHUvzfq9nuKEx/J/4m9iY9L4X9v7bG0bHC2Zspz6OB5lH1HP2PvNQU8Th+6/w2o0Ny6gM9tyhgr2uTjIweJ2oacr9rUOTK+u0i3VvWwyrKVIPPBEITHDCRWDaqmvQX3afUruFeRUS/hk1k5Rs+uOR9p43/AFNDwu5yei1qzGbp2z3T02qsW26pbHUbQWGcDMPouwqKeEqRR/4qFH8Tp6Z8sP03Z+ru/taO0/OweGP5ms/DbszU6fTOmqAQtaXrrVtwRCo/knM6kVqBwAIg8zetXBt0CzSW+AayZUtZpFuretxlWBUg9CCJieq0KaHU2afUIXrQE1YfYTUf2nPy5E2+u2eD3i7o6fXMjXpuKZxyR19Dia5uFjFbe0q1z5xz0Cncce3EJRTfd/Z0ttnsSmwfkzZ+zu6elox4dCLj1CjP56z1vCVRwoH0AmvSeXK/DXQamim1dSoQNYGqrDbto2+Yn2yfT5TtweJSFmIZbuJzrUEzFAG2KFWUMVnzkkWMyysorj2ju0QWNYsAXiSYaD2QirxAgXiDRFI6pCh2NIq0e7jknAHqeBPNs7w6ZGCtqKwxIUAOG5Jx6dJR6ZaR3QxrkPDkUs8QDmWhXxAskRDVmJoSpJJ0hQBFZKmq7d01Wd16ZHUId7dcdFz6wXZ/eKjUu1VZO9QWw67CQGKtgHngj1gWoZekbbDJXxCyAGKGKxSGL1cTSKGOTKmEsawxAxrGgAhQeILMKDxIYray/YjuBkqrMAPUgdJlDd/dXqP++KQQSFrRVwfVMnoeCJrdgBBB9ZjffHsb+k1bYGKtQTYnsLv81+45+xm+U6lRe4WsPFsv1WBlgCzDdngfLy/yD1gtRogVVVp8MvjYzuCWOCw456jjrjI+sqHVWKijomCqkqOV3hsA458wkzq0I/UD2Nz+5uBkHoP/AG549zOjk1HuJ2//AFWlVWObqcVvnqy48r/cfyDOimO93u8Y02sF4Xw6nwlyJkrsOMtj0weftNhWwEAg5B5BHqJysyu3N0WAcQwaBczLTl+/vbt2jorek7d1oSywAHZWQefztnDX9sPeP1bWYnOVZ+MYG9RuY8rhWGF5DN7TVO1uzV1NNlLjKupUgzG61fS3WaazO+tlUMSVyM4qt4IyCCUOTjDTpy59PRPAwx3DzBhyFIYZcAOUXDr+oODzthOz9S9LJbXyVdCpGFUsVwMkKqAOgKnJbBQmAqccsvlAHlKDDIobO79ME5rfnlv2lYC7Up/lt/yBAKlwCRvQHztwcMp443e82w17Qaxb6kuQ5SxQw9/ofmOkvoOJnPcPvIDc2lLE+JusTORm0fvYbiThh5ucYOZoaNxOVn135unIijExTLSxWYmMAjxM81jAwaNY0CHkbHjBLMIG4lTxIQPGAhac/wB9OwRrNM6jixf1Km/1sXkT2TZEGzGKw/8ArNbci6ddNc6VnhXG1FfocHHI6y5pO4/aF3UVacH3y7TXjUo6AD6ACSQze1z8xnmi+EO7B1OqscdStfkWaXSoRVUdFAUD2AGAJHfI75m/W5k/FkPAu8iHgnaTF0dHnD/EPu4zmvV01C2ys7XqPAupJ5QkfmdijST8y/ifsY4ndPtDUsWNa0qW3Dx7HtK/Yk8z2dH8J2IHj6pyP9KAK1x7TSI5PEuk5jnO7/crTaF/EqT9TBXxHJZsHr1nTpbKbGErMiz4sGyKBMUjS0ixMsIkRjWcCCxnWGAjWCUxU2woSIQokWQApHVIQySiDFd0kUSHsEiolMP4cYVw3pIwYiK4J65ZEFYIXA0SEZIyQpEAGyP4cniORIqq6SVaR7BJVyhisaFxFIr/2Q=="/>
          <p:cNvSpPr>
            <a:spLocks noChangeAspect="1" noChangeArrowheads="1"/>
          </p:cNvSpPr>
          <p:nvPr/>
        </p:nvSpPr>
        <p:spPr bwMode="auto">
          <a:xfrm>
            <a:off x="9017000" y="-523875"/>
            <a:ext cx="1562100" cy="1066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pic>
        <p:nvPicPr>
          <p:cNvPr id="1028" name="Picture 4" descr="http://support.videotron.com/_media/image/samsung-nexus-s-195x12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2657082" cy="4145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18475824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7681664" cy="1426170"/>
          </a:xfrm>
        </p:spPr>
        <p:txBody>
          <a:bodyPr/>
          <a:lstStyle/>
          <a:p>
            <a:pPr algn="ctr"/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درس شیوه ارائه مطالب</a:t>
            </a:r>
            <a:br>
              <a:rPr lang="fa-IR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2420888"/>
            <a:ext cx="6059016" cy="3547864"/>
          </a:xfrm>
        </p:spPr>
        <p:txBody>
          <a:bodyPr/>
          <a:lstStyle/>
          <a:p>
            <a:r>
              <a:rPr lang="fa-IR" sz="2400" b="1" dirty="0" smtClean="0"/>
              <a:t>استاد:جناب اقای بابک درویش روحانی</a:t>
            </a:r>
          </a:p>
          <a:p>
            <a:r>
              <a:rPr lang="fa-IR" dirty="0" smtClean="0"/>
              <a:t>عنوان پروژه:فناوری </a:t>
            </a:r>
            <a:r>
              <a:rPr lang="en-US" dirty="0" smtClean="0"/>
              <a:t>NFC</a:t>
            </a:r>
          </a:p>
          <a:p>
            <a:r>
              <a:rPr lang="fa-IR" dirty="0" smtClean="0"/>
              <a:t>کاری از:مینا سلیمیان</a:t>
            </a:r>
          </a:p>
          <a:p>
            <a:r>
              <a:rPr lang="fa-IR" dirty="0" smtClean="0"/>
              <a:t>پاییز90</a:t>
            </a:r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34870052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شرکت</a:t>
            </a:r>
            <a:r>
              <a:rPr lang="en-US" dirty="0" smtClean="0"/>
              <a:t>BMW</a:t>
            </a:r>
            <a:r>
              <a:rPr lang="fa-IR" dirty="0" smtClean="0"/>
              <a:t> به روزبه روز</a:t>
            </a:r>
            <a:endParaRPr lang="fa-IR" dirty="0"/>
          </a:p>
        </p:txBody>
      </p:sp>
      <p:sp>
        <p:nvSpPr>
          <p:cNvPr id="4" name="TextBox 3"/>
          <p:cNvSpPr txBox="1"/>
          <p:nvPr/>
        </p:nvSpPr>
        <p:spPr>
          <a:xfrm>
            <a:off x="3347864" y="1916832"/>
            <a:ext cx="4968552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dirty="0" smtClean="0"/>
              <a:t>تعبیه کردن کلیدهایی در ماشین های خود برای کنترل بهتر کاربران</a:t>
            </a:r>
          </a:p>
          <a:p>
            <a:endParaRPr lang="fa-IR" sz="2800" dirty="0"/>
          </a:p>
          <a:p>
            <a:endParaRPr lang="fa-IR" sz="2800" dirty="0" smtClean="0"/>
          </a:p>
          <a:p>
            <a:r>
              <a:rPr lang="fa-IR" sz="2800" dirty="0" smtClean="0"/>
              <a:t>ارسال میزان سوخت موقعیت مکانی ودیگرجزییات </a:t>
            </a:r>
            <a:endParaRPr lang="fa-IR" sz="2800" dirty="0"/>
          </a:p>
        </p:txBody>
      </p:sp>
      <p:sp>
        <p:nvSpPr>
          <p:cNvPr id="5" name="AutoShape 2" descr="data:image/jpeg;base64,/9j/4AAQSkZJRgABAQAAAQABAAD/2wBDAAkGBwgHBgkIBwgKCgkLDRYPDQwMDRsUFRAWIB0iIiAdHx8kKDQsJCYxJx8fLT0tMTU3Ojo6Iys/RD84QzQ5Ojf/2wBDAQoKCg0MDRoPDxo3JR8lNzc3Nzc3Nzc3Nzc3Nzc3Nzc3Nzc3Nzc3Nzc3Nzc3Nzc3Nzc3Nzc3Nzc3Nzc3Nzc3Nzf/wAARCAChAKIDASIAAhEBAxEB/8QAHAAAAQQDAQAAAAAAAAAAAAAAAAMFBwgBBAYC/8QAThAAAQMDAQQGAwkMCAYDAAAAAQACAwQFESEGEjFBBxNRYXGBIpGhFCMyQlKxssHRFRYkJTNDRFVicpKTCDRzdIKiwvAmNkVUlOFTY4P/xAAZAQEAAwEBAAAAAAAAAAAAAAAAAQQFAwL/xAAiEQEBAAICAgICAwAAAAAAAAAAAQIDBBEhMRITUVIjM3H/2gAMAwEAAhEDEQA/AJxQhCAQhCAQsOOBkkADtTbcLxT0kRe+RrGcN+Q4BPYBxJQORIAyTgBastwp4zjfLyeTBlcJdtr5ZMiji38HSWbh5NH1kLlbhcrjW5FRWTFp+K07rfUNFPQlGu2ooqInrZIYscppmtPqTNP0iWyMZFZSY/Zc53zLjti9mqK9XWanrGyNiZCZPenbpLt4Dj6176StkaGw2qmr7XFIGtqGx1LpJS/DXZDT3elujzQdOOkq3E4900vid5vzrcpOkC3VDt1ktK/liOobn1FRbsVs7BfbjUNrYi+kgh3nhj3My4nDRka9p8kt0gbK2yyWmGqooZWl1QyJ4klLxuuzyPfhQJlp9pbdLgSOkhJ/+RunrGQnaCeGoYJIJWSMPxmOyFVOnqay3/1CrnpwODY3+iP8PD2J8tO3l0t8oNU3rsAe/QHq5Djt+KfYgsplCjnZbpJprixrZndcQPSGA2Zni3gfEe1d9R1lPWwiWllbIw6ejyPYewoNhCEIBCEIBCEIBCEIBeJZGxN3neQHEolkEbS53l3rj75eKiqqxbbWS+pcS172/F/ZHYe08vHgCt/2jbC91PBuyzAkEA5ZGe/tPd8y46rmnq5jLUyukk11PIdg7B4J6rNl66jpHVDnRPawbz2sJy0c+WqZSNFI1XRpF8a3HlISDsUodL0ax4ula/HCAD/MnuvbFtI3aTZ6dwzG1rGnmA+JpB7dHZOU09HskUFRXSSyMY3q2Dee4AcSm21X6lh6RrrV+6ovcM8vUGbrB1ZxGwh29nGhBHrXmpY2bjfsz0az3avhNPXTneMbxgteTuMafPXHevfTJShuyG+Bo2qgP+cD61o9Le0FFdY7Va7TW09VG2Y1dQaeZr2jcGGNdunmXZwfk9ydulKrpLh0dTyUlTBUES05JikDsESMzwPighiRuQtWRuuVuvC15Ag0zvRyNkic5kjDlrmnBB7iu02Q6QKq21DI7jOWnIaKoDQjskbwI7+/zXHPau06ONhWbSdfcLoJG2yPMcYad0zSYwSD8lufM6cjkJxsF+p7vC3Dmtm3d7dDgQ8fKaeYTwq10N4m2D2mmstRXNrKKCQEVEZ9KDI445d7e/TsU+bO3uK7UjSHsdLuh2WHR7TwcO5A8IQhAIQhALBOBlZTfeK2OjpZJJSQxjS55A1wOQ7yUDJtZenUzBT0rvwmYYbjjG06Z8SdB/6WgZINjbN7rqI2y3aq97p6cu1c4jIbnkBxcewc9E22K60jr66uvAO/IcsfnLYncs9wGADy4+HR3zZeC83KC5sqnCQRiPV280R5ySwcidM9uBngg1Njam61VFXzX2v90U7m5Mjo2RsjOu8G4HwQPlE+K92+x7P3W0NNkquuYxoY2oZKX5IA4548kwbW1wudWNmbXG5tso3COqa1v9Zk0xEO1o4u7SQOTgnK43CLYjZ/q2bkl2rM9TDnQEDVx7GMByT5DiEHKNlD25GnEEd40PtBWhVXSGOUwU7X1NSMe8wDeI7Mng3zIRZbbW3ynYBNJTWtoG9VcJKk83Nx8EHtGpzpgarr7dQ0FohEVtpmRgZ98LRvE8z3Z/2V1w15Z+nHZtxw9uR+9+/3VrHTU1FRRB2801DesI7xnGDqeAPiVsTbHPigkmqr9USBjCTHG0AaDho0Lq3ykkkuLieZWnXvzR1Gv5t3zFWZxsZPKteVlb4NNs6NH3e1Q11Ld54et3sMc7JGCRrkHsTXdeiu/wBK7roH09cG6jeiaXesYPL5KlnYX/lSh/x/Tcn5UavT0q3X01bbXuZc6OSnLdC/4TPXy8wFqvwRkcDw1zlWfutoobrCY62Br+x+MOHgfqULbb9HNRZXOq7MA+mJ/JaNaT2fsn2E9iJc7shsxUbV3plDETHTR4fVzD82zXh3nGB6+SmnaD3Za7JDatkqFnX7ghgLjuxUzQMF7yezs1JJ4HVR90cbd2iwWirt9wgFHKyR0jpwxznTO4br9Mhw4DlwwvM/SFeNprvDadk6LqXTuwKmo1LWj4T93kANcnwQbto6KLZSRSzX+uluNZLvFxjJjY1x4knO852c6nA7kw7EX2XZbaeTZuqrY5YmSYo6gHRrj8QjkDwxyPiuz2hNytNnZZtm4am5XeZpc6eQ6jPwpHucQ1ucaNzjTA0Cjyv6M56GzVNVU3Lr7q0F7YoRlm9xOXnUnjqMaoLH2+rZW0zJ2ab3FvyTzC2VF/RHtZ92LXF7od7+D1NR++B6L/Me3wUnhBlCEIAqOtu7pvuho2OPpnrn68WjRo8OJ8l3lxl6qjkOcF3ojz0UKXq4e7L1VzB2W9YWN/db6P1Z80gVD0/bPbR1FqcInkzUpOsedWd7fs4LlWTJeObvUiTrldbLS287Qy7knUt3Y3sHpucdAwD5ROgB7VF9NT1O2F8qrheHF1NG7dlYNWDB0hb2tb8b5Tu4EJO6S/g8UcLQamWUR04IzuyEY3sdzS4+GV09vpo7dQw0cOdyJoBJOS49pPM/+101a/nk47tnwxODpMBrAA1rBhrRySD5O9JOkSL5FpY4yTpl5ZW3yVdKtStkzST/ANm75isOkWrWyfgs2v5t3zL3cfCJfKRdhT/wpQ/4/puT6UwbD6bLUP8Aj+m5Pu9hY19tqemSkaiOOeJ8U7GvjeCHNIyCCvZck3PUJQb0nbGut9Ua2ha52QS3A1kaOLT+00cO0Jw6EpLUbVcpGYFyDwah8nKH4m6eTc5z3+Sk6/ULLpbZaV7t1xwY3/IeOB+3uyqz7W299sukzGb0UVVvFzASN1wd6bO8BwzjwQSttV0nWa1dZTUUhuFS06shPoA97uHqyok2g21vV83myzinpyfyMGQCO88SmM4aMNAASMhQdZ0YXk2vaeKFzy2GtHUOGdN8n0D4508yrU2yp910MU3xiMO/eGh9qpRG5zHtcwkOactI5FW26Pbq252iKccJ4mTgcwSNfaEHVoWNe1CBj2tq/cdv6z5AdL/C0/aoFppXMjY1zi5wGCTzKmHpPkLLJU4P6LL7cKD45tBqgemT96XZN3pmZP3pZs+nHkpQe7MG1m0TC7VtFB1mMfGfkA+OGuHmV1ReuQ2UqYY5rpUTSRxl0zYg5zgMgMaf9RT8bnR8qqH+MK/xpJh2ocq259N1z0g961XXGkP6VD/GEi+vpT+kxfxhW5Z+VSy/hsPk1WrVv/Bpv7N3zFJuraY/pEX8YWvU1dOaeUNmjJLCMB3HQqflOr5R1e/SV9ijjZeh/df9NyeS5cpsze7XQ7P0MFXcaSCUNcSySZrXYL3ciU4O2msh4Xeh/wDIb9qxL7bc9HgvSTn6poO0tl/W1F/Pb9qTdtHZjwutH/OChJ2c7RQz0yW1jW1FS3TcdHUAj9o9W8evdPmpMftFaOV0pD4Shcbt9VUV0t9YKeoin3LdUk7hzwDXD2tQQQ8pE6lennQLwgyOKsN0EVZfYKWMnJjfND5Z3wq8jjqpu/o/OPuKYZ4VvzsCCdEIQg4XpYDvverCwZIo5ceICgRkverIbc0pqrUYw3PWMki83NOPmVYKeUuiY4nUtBKB1bMlmTajVNQlXsTEc0Em9DsNHXXG509bBHM0vLw2QZwd1gz7CpVNgs36tpf4FBXRbdGW7a5pe7AqGNB78Eg/TB8lYQkdvgnZ0bzYbP8Aqyl/lrybFZx/0ym/gTiSvBKnuo6hvNis/wCrKb+WFp3S02uC2VcsNvpmvZA9zT1Q0IaSCnhzk3Xt34orv7tJ9Ep3TqI6NR1FHSbsMDnPiLnOfE1xJ3na58gkDcpG8IaX/wAdv2LxVuxTUQ/+j/W5aLnrY0a8LrncY2/bsmyyVvOu1QOEdKP/AMG/YvDr3VjlT/yGfYm5z0i967fTr/WOP27P2pyO0Nez4BgB/sGfYk6q+V9ba7xHVysMLbZO70Y2tw4gNbwHemp7lqXqcU2yF0lcd11XNFSx94aQ931BVuTjrx13qLXFuzLZO6jsnIWEIWS1mRxU4f0fmZoahx/77HqYFB7eOqsR0C0Qi2bp590Zmmml8QDuZ9YQSyhZQgbr9B11slxxjw8eXH2ZVWdp6T7m7R3GkAIa2YvZn5LvSH0seSts5oc0tcMgjBHaq8dMlldRVsFe1p9F3uaU92royfLI9SCPt9ZEnekN9G+g3KWsfR1lPVx6uhkDsDiRwcPUSrM7HXuO82aGRsge9jQHO+UMaO8x9aq1vrtOjfayWy18dI5+WOOIgTo4c2Hs7Wnt0QWNLkm5y0qC4wV9LHUUz8xu7eIPMEciEs5+UGXOTbe3/iiu/u8n0Stx7k2Xx/4nrv7vJ9EoI5r3Ygof7v8A63Jvc9bV1dhtGD/24+m5Njnrc0f1z/GHvn8le3PSLnLDnpCWVrGOc5waBxJ4Be7k8Y4vbt97mxxML5HkNY0cS46AJg29rWGqp7PTyB8NtYWSObwfOTmQ+vTyT9XVv3tW5tfO38a1TCKGFw1hYeMzhyODoOOvjiN3uc97nPcXOcckk5JKyuTt+d6jV42n4TuvKEIVVaZaMnABJPABW36PbSLRYqWk3QDT07IyQMZcfScfMnKrp0ZWMXra2mbK3NPSj3TLpphpGAfFxCtbboTBSsa4YefSd4lBsoQhALjOkiwxXW0zb7fQkZ1cpAyW/JcPA49i7NJzwsnifFK0OY9pa4HmCgpnWU09DWTUdU3dmhcWvA/3w5pHeUqdLex00Uzqynj3poW5JHGaIc+9zeH+wol30C28sFwxrySO/wB6xv8Agg77Y7buptkrY6qcMOjBK/JZIBpiTv8A2h5qYbZtTR14Yxx6idwyI3kYd+67g4e3uVX3PTjbL5WW6MxQyNdAdXQTN32E+HLyQWjNS0jOU2Xyob9yK3X9Hf8ARKhy19ILYWhsj62l5YjcJo/U7UeRT67bOmuFLLT/AHaoBvsLSZYJIuIxzyCg9370H0bTxFMPpOTS54C3r3cbJVzxy/fFRQRxxCP0YnyuOCTwHimia+bIUp9Ka7XRwHwY2iniPmTvrRw5OGOEjOz42eWdpWIyVVQylpInz1D/AIMUYy4+XZ38Epcqyi2Wy+v6mtvTdYqFjt6GmPJ0p+M4cd0fYUxXLb24z076O0Q09no3aGOkGHuH7Uh1PsXI5Vfbycs51FnVx8cPNbdzr6q4V0tZWSulnlcXPc75u4dgWodUFYVZYCzx4IAJ4KQ+iXYt9+uLbnX0+9bqV+GNP5+UYIbjm0cT5DtwEmdDeyTrPZWTVceKyrInmB4sb8Rn1nxKlIJCjp/c8QadXHVzu0rYQCEIQCEIQN17tMV2o3QyHdePSjkxqx32dqrd0i7EVNqq5qqmpy1oJdUQt1Dee+3tafZ81ok2XuzU13pxHMN2VuerlHFp+sdyCmDhjgcrClXb3o0npal89FG2OV2SYhpHN3sPI9x9ijCogkppXwzxPilbxY8EEeRQIoQhAIQhAIQhAIQhALIGThZaMqSdguiytvMsNbe2S0lDkFtPgiaceHxW9518OKBk6P8AYWs2srC870FsicBPUAak/JZpq7h4A57jZ6xWemtdHDBTwthiiYGRRjgxv2r1Z7RTW2lhgp4GQxQt3YomDDWD6/FOfBAIQhAIQhAIQhAIQhAjV0sNZC6GpiZLE4atcMqPtrejOkujCYomzNGd1rnbsjP3Xc/A+1SOhBVi+9Gl1oZHCiPX4P5CUdXINe/R3jpnkuNrbfW0Ly2tpJ6c5x77GW59aunUUsFSzcqIWSt7HtBTNW7KW+pYWNBY0jG44B7fUUFPN0rCs7XdE9kqM5oKI55xsMJ/y6Jmn6FrU7O7SytH7FUT86CvmEY8FYCPoWtgI3qeod+9VDHsTrQdEVjp3Aut9O88+ukfIgrdT009TKIqaKSaQ8GRtLifILstnujLaG7OY+pgFugdg9ZU/DI7mDX14Vi7Xsnb7bGI6eKKFg13aeFsY9ieoKOCn/Ixhp5u4k+aCPNi+i612Lq6gwmesaNaqpbqDzLGcG/P3lSJT00dOPe26ni48SlsIQCEIQCEIQCEIQCEIQCEIQCEIQCweCEIMc1nmhCDJ4LBQhBgfBXpCEAhCEAhCEAhCEAhCEH/2Q=="/>
          <p:cNvSpPr>
            <a:spLocks noChangeAspect="1" noChangeArrowheads="1"/>
          </p:cNvSpPr>
          <p:nvPr/>
        </p:nvSpPr>
        <p:spPr bwMode="auto">
          <a:xfrm>
            <a:off x="9017000" y="-1033463"/>
            <a:ext cx="2143125" cy="2133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6" name="AutoShape 4" descr="data:image/jpeg;base64,/9j/4AAQSkZJRgABAQAAAQABAAD/2wCEAAkGBhIQEBQUDxAQDw8QDxUVEhAWEBQUFA8QFRAVFRQQEhIXHCYeFxojGRQSHy8gIycpLS0sFR4xNTAqNSYrLCkBCQoKDgwOFA8PFCkcHRwpNSkpKSkqKSkpKSkpKSkpKSkpKSkpKSwpKSkpKSkpKSkpKSkpKSkpLCkpKSksLCwpKf/AABEIAOEA4QMBIgACEQEDEQH/xAAcAAEAAAcBAAAAAAAAAAAAAAAAAQIDBAUGBwj/xABLEAABAwIBBggJCgQDCQAAAAABAAIDBBEFBhIhMVFxBxMiQVJhcqEXMmKBkZKywdEUIzM1QlRzk7HwJDSColODsxUWQ0Rjo9Lh8f/EABoBAQEBAAMBAAAAAAAAAAAAAAABAgMFBgT/xAAmEQEBAAIBAQgCAwAAAAAAAAAAAQIRAzEEEhMUISJBUVJxBTKR/9oADAMBAAIRAxEAPwDuKIiAiIgIiICIiAiIgIiICIiAiIgIiICIiAiIgIiICIiAiIgIiICIiAiKF0EUREBES6AihdRugIl0QES6hdBFFBRugIl0QERQugiiXRARLogIoXUboCIiAiIgIigUFGZxvoNgNe1SqF0VE2cl1Kl0E10upUQTXUFBSTVDWeMQOrnO4IJyEstcxfLKKG4zgHD7IGc/1RoHnWnYrl7M76OPcXuJ/sbYK6S102Srjb4z2N3uCoHGYP8AFb/d8FyfDXYjXl4hlYziwM62ZGBnXsAc0k6lhMqaetopGRz1UjjKxz2uZK8ts11nNvo06WncVrSbdxOOU/8AjMG/O+CrQ18T/EljduePiuB4HQ11UHmGqewRlty+aQAl17NBAOwlUsVxKvopGxzTMkc5meLhsgLQ7NPKABBUsNvRVt6W/d1wHC+FSohIzg4DnMbrj8qTQfSt8yf4Wop7Nfmvdz5vIkHXxTvG/pKndNuhWSytKDE4p23ieHW1jUW72nSFd3UaQslkQoIJ+9ail0EpH/25UDWcWRnm7HGwcfsk6gd+1TXVriMAkhkYdTo3C/ODmmxB6jY+ZBlgVFYfJPETPRxPcbudG3OO11tJ9KzCgIiICFEKC1uoFStOhRWhEFFAKKgXUVAlYDKLKNsDNrneKy9i/rOxo5ygu8Xx9kDblwHNfWSdjW/aPctDxXKWWYkNJjadh5Th5TvcLK3r2VEnzs0cljqcWENA5mt2DSrMtW5GLVq+FUXMV4VSlKrLb+DOO3yg7eLHtqx4TKVtXQGoiF3UFW8P2hrJDDMD1eK7zLJ8GzbMn65GD+13xVlkRUMnfiVNKA+Kesq35vSY6Z8co9Fu9Z+W50SZL4e2koqYSCz62cW2l8jSWA7o2A+dajws02ZV03lQSj0PYfetryrxEHGsMpWaI6UtkcOYOkBjiadzGuPnWH4bafNmonbW1A7oym1czmZzq1ljv1HmPODtBWQcrR4RlmMBy8qKR4z3Ola3U8G0rB1O+2Opy7ZknwgxVbW5723OgSDQC7oyN+w7uXnOdi2TDslK+lpG18I5DrudBYlzqYapnt52nlaNYFnaior0vnIudcHfCEypjDXO0CzdJu6Fx1Ncedh02P7HRAUaRRFBQQKkl8V3YP6KcqnP4juw72SqMXwdn+Ai3LZ1rHB3/IRbls6yCIiAiIgsWalFSs1fvaploFFQVOolzWk+jfzIMfj2Ltgjc526w1ucdTB1+661TCYAeMr694ZDGC4Ejk8k6CBztboDRzlW9XiEdXWNbLJmU7XFoPM885uNWcdF+YBZfLHJuapEIhc008Jv8mAzQ+S4DJC69i1guQ3bp0rTPVNk3lS/EDKySmEMZjJZyy5xjcc0CZtrMcb3sCbaecKxfkFK2EHjWyTNYM5oYWte4DTmHXuVnlDiQoohRUb7Vcrc+pqBrp4zozgeZ7hcMHMLu33ODVDcIoHSy53LcDDT5xLpJSOQzTpz3nSdgFyp0OrVQ8EXBuCratr44heR7WDmudJOwDWfMrPDmzzgRU9rtvx1Sfo433JcI+mQSeoLYMNyap4DnFpqZ+eaS59UbPQOpc2HHln0jg5OXHj/ALVhKTG61wLaBtYxjjdxa8QB52k5pf8AoqYwzEYGl7THSWJJeJpeMu913EuBDiSTp2rczO4i17N6IsGjcBoWNxpw4h/9PttX0eU9N2vj89u6kYJ2R2L53ygNEsry1/H8ZIZDZoDHB93OFha2xYbKGXEHZgxBtVJxJdmFx4zMzgATqD7WA1r0FhX0EX4LPYCrVFO2QZsjGvbscAR36l8HR2enl5kzXeKQfdvHMqcoXasq+CWnqLvphxMw1WNr7ne43C47jOFTUknF1LSOVbPAtfqIOhru420K7TTYuDvIn5fNxkzf4OBwz76OPk1iEHZqLurRzra+ELE6mrJoMMjdI42FVK3kxwM5oXSaGsJFrjmFgspSZX4dS0EXESsipmss1pPzpf8AaD2jSZL3J232WWFwTLCbEpzHRRmCkiOdNUOaL8o3zY2ag95vpN7DTzKNNQrsiqrB2Mqo5mTPYbVETQ7NEZ5s4+ONpsLaDu7DkBlWyrgZZ1wW8gnWLDlRO8pv6LmeXWI1GISupMOjfKxhtUSt0MDgfo3SnkgDnude5YnJeebB65sE8jeLqM0h7XEsZN9lwJA5+SduhB6PuhVth1aJo2vGgkcobHDxh6VcFRQqlOeQ7sO9kqclUqg8h3Yd7JVGO4Ovq+LsrZ1q/Bz9Xw9lbQsgiIgKBUVBBYM1fvaplKzV+9qiqIrVst8Y4qItabPdyG9TnC7neZt/Stoc4AXOoaSuQ5a4uX1IbfQxlz2pDf2Q1WJaxzZP31LZ8nMrnQWZLd8GodKIeTfW3q9C09swKqtlst6ce3S6zD6Ik1juLa1oMssgIDJM1uh8u0gAdegArmuI182MVl7vip4wc0HXBC4XO6aQWJP2W2GtSYnX2p3NOc9pe0iHOOZLNe0Yc3n5RB83Us1g9D8nhDCc57jnyv53yu0ud6f0C3w8V5MtOPn55xYbX8MLI2COJoZGwABoGzb+/eoOksqMs6t3vuu5xwmM1Hn8+S5XdVpKhWGKPvE7e32wqznWVjiM14zvb7QWssfbWMMvfj+3XsK+gh/Bj9gK6VphjrQRfgs9gKvnLzz1iZxWu5XZLR10RDmt43NIBOpw6Durr1jWFnXPVNz0HlvKDBn0suZJcNziGuI5TbGzmO8od4su6YHh9NR0UbYHt+T8WHmYkN44vaCZnu5r9wAHMsVwo5Ltnj4xoAc6zXHZIB81J3Zh3hcOq8UndG2GSWQxQ3DYi45rOUSQG7yVUdTyh4T6WBvFUjRKG6msAZC3zgafMFzHGso5qt4dKRZpOa0CwZfZzrGKCzaunpDgkym+U07Q913lua/8aMAE73NzXLoZXnHgbxoxVL476CGytHlRmzh52k+qvRudfVqOrcqiBVGpPId2HeyVVKo1X0b+w72SirHg5+r4uytnWscHP1fD2QtnWQREQEREGOZq/e1TKVur97VFUWmMS5sDztGb6xt71wXFq7jKiZ22Z1tzTmjuaF2/Kh9qffI3uufcvObZySTfWSfSbrUYyZdsxCuIqtYeOrVds4K2jL0xEtXC37MTXTO7Q5DP1cfMFsxlWpZNStE07nOAsyJmkgcznW71sJro/wDEZ6wXZdjxndt26ft+V78xn0uCVTkksqBxBnTZ6wVtJXM6bfSF98s+3V5birNMrKqku3zt9oI6qaftN9YKhNO0iwcCc5vP5QVzs7l9XHxy3kx9Pl2vDnfMRfgs9gKuXLDUmOU7Yo2uqIWuETAQZWAg5g0EXUTlDTfeYPzmfFeZ09ntlHSKg+RY5+UVN94g/NZ8VRflBTfeIfzW/FDcXGJ04mifGdT2EbidRG42PmXm7LCkzKkm1uNaH22OOh/9wcvQUuUFP94h/Mb8VxfhJY0ujewhzTLUNDgbggSNcLHZyyony0lERRpnsh6ri8QpzzOkzDukBZ7wvVOES58EZ58wA7xoP6LyJhEmbUREaLTRn0PC9aYAf4cdT3gbs8qzoMgVb1f0b/w3eyVXKoVf0b/w3eyVRZ8HX1fD2AtnWscHP1fD2AtnWQREQEREGOaplK1TKjD5VMvT/wCY33j3rzM2WxI2Ej0FeocfZenf5IDvVcCvLuNN4mrnj1Zs7wOyXEjuIWozVZs4VRsqxgqApxMOYptl0HgogimrJo52Nka5gIa7aGGx/tK6wcl6P7rD6p+K4RkBjHyfEY3E6Hix8x/8XPXokFN34akjGf7r0f3WH1T8VA5L0f3WH1T8Vky5SOcpu/a6n0xv+7NH92h9X/2sPlXg9PDSSPigiY8ZoDg3SLyNBI067ErZnPWvZaP/AIKXez/VarLftLJ9NJrakMeQI4bAN1xgk3aCSTvVqcSI/wCHB+U1S4q75125vsNVg5y9FhxYXGe2dHkuTm5e/lrK9V+cXd0IfyWqX/bT+hD+S1WBULq+Dx/jDx+T8r/rIf7flGoRD/JYtay+r3Sw0pkILnOnOhoaA0PY0WA0fZKvJpVgcuZvn2RD/lqdkZ/EN3v89328y67t0xxkkkdv/H3PLK3K2tcREXVO4XWFsvPENsrB6Xhet8DFoB23+2vLWRFJxuIUzeYTtcdzOWfZXqvC482Fg8m/p0+9WC4Ko1X0b+w72SqriqNR4j+w72SgsuDn6vh7C2havwc/V8PZC2hQEREBQUUQY1upTBStCmCokniz2lp1OaR6Rb3rzRwnYYYq3OtYSxgn8SP5t/cG+lem1yLhsydz4jI0Xcw8a09Whsrf0d5lUriYUc5W3GlR40ptNLuGpcxzXtPKY4OG8c372r0dkFlK2rpWWN3saN5ZqB3i2aesda8zcaVtOQuVzqKYXdZhdoJ8VpNrh3kut5iAUWPShepHOWNwvGo6iMOjOn7Tedjth9x1FXTpFFTPcsBlm7+Dk3x/6rVmHyLX8sH/AMJJ2o/9Vq1ErRMUPzzvN7AVorjFH/PO83shWbnr0mF9s/TyHJPff2mLlQklUrpUgp3SvDGC7jp12DWjW955mjb1LOeck3XJx8Vt0npXNaXTSC8VMM9wP233+bi3l1tGxaHWVLpZHPebve8ucdrnG5WbyoxlrrQU7s6CJ13P+8TajLuGpvVvWvLoefl8TPb0nZ+HwsNIKKgohcD6HQOBrCDJWPktoijDQf8AqSnNH9oeV6PDbAAagLehc24HMmzT0rHPFnyfOvuNReLRt8zBfzrpRVRTcqNR4j+w72SqzlRqPEf+G72SirPg5+r4eytoWr8HP1fF2VtCgIiICIiDHM1fvaoqDNX72qZUFi8o8L+UQOAF3tBc0WvnaLOZ5wSPQsohKJXkTKnBTS1DmgHi3cqMnoE+LvGpYdegeFXIgTMMjAAC64Nvopjt8l2o7CuBVNO6Nxa8FrmkgtI0ghKKSiEUFFbTkvltJSOALnZo0NeBcsHRc0+Ozq9C61hGXkUzAZCGX1PBJjd/Vraep3pXn0FV6SvkiN4nuYeo6+ojUfOrKmnphte1wu1wcDzggg+dYfKiozqdwB1vjH/cauO0GW8jPHjBPSje6IneBdp9Cy44QInW401dg4OzbxOuWkGxdYG2ha3E1WRxmS07x1j2Qsc+XboVOqyuonvc90dY9zjctD4o232XAJVnLl5mfylHBA7/ABX3qJB1gyckequx87jMZJHU+QyuVtrMxYa4s42VzaanGueW4DuqJnjSO2ALAY7lS1zDBRtdHA76SR30tTbpkeKzYwee6wmI4vNUvz55Xyv6TnE2GwDUB1DQrQlfFy8+XJ1dhw9nw4unVBERcD6BbRwf5MGuq2hwJghIfKdovyY97jo3ArA4bhslRKyKFpfJI6zWjbtJ5gNZPMF6U4PsjWUNO1os53jPfb6WW2l/ZGobkGz4fS8WwDRfWd+zcNSvAVIVEFBK8KlOOS7sO9kqrIqUninsn9CgsuDn6vi7K2haxwdfyEW73rZ0BERAUCoqBQY6M6Ap1TgHJG4KdURUChKIKU0TXtLXgOa4Wc06iDoIK4twmcGpB4yLcx55xzQynmOxy7Uqc0LXtLXtDmuFi0i4I2FCvHFRA6Nxa9pa5psWkWIPWqa73l3wVtlBfCHOA1EaZIhsI/4jO8LjGL5PzUx5bbsvokGlrvPzHqKDFoo2UFAREQEREBEUbIIK6w3DpKiVsUMbpZXmzWAaSfcOtZnJjIepr3Axs4uG+md4IYOpvO89Q7l3rIjg8goGclpL3DlyuHzkmnUeizyR57oMZwccGzKJmfJZ87x85INQGj5qM9G+t3PbcuhgW1aAgFlAlBG6iCpLoXIDyqch5J7J/RRzlLKeS7sn9EFrwdfyEe73rZ1rHB1/IRbls6AiIgKDlFEGIpZCWNuC020tOsEawVUJVpidY2mcTIc2Jx8bmY4677B1qLMRjcAWyMcCLgh7SCNoIKC5umcrcVjOmz1gpxUN6TfWCoqFFJxzek31gnHN6TfWCCYrC41knBU3Lm5j3a3NA5fbYdDv1WYMrdrfWCgZm9JvrD4oONZR8C2kuhBb1xjOb54SbjzFaFiHB3VxE5rWy9TTZ3qOsV6h41vSb6wVKeKKQWkET9+af1RHkepweeL6SGVltd43AenUrQhetJMBpjq5HZlsPRchWcmSNK469PWYj+oQeVw1XtJglRNbioJpL9GNxHptZem4sk6Vp0H0GJveAruPBaZvMHdqW/de3cnorz7hXBZWzEZ4ZAD0nZz/ADMZfvIXR8meBmCEh0zTO8c8oAaN0I1/1ErpMQjaLN4to6i0Kpxrek31gpRRo8PZEBmjSBYGw0DY0DQ0bldZyp8c3pN9ZqgZm9JvrBBVuoXVPjm9JvrBOOb0m+sEFS6lupTM3pN9YKHGt6TfWCCe6pVT7RvJ0AMd7JQ1LBrewf1BaplLlTHKDTUruNll5LnN0tY069O1BtOQDLUEXZWxrH4FR8TTxs6LB+iyCAiIgIiILWvw9k7S2QXaQtRqOCSicbgObfmBsPQt4RBoB4GKHY7uUPAxQ7Hdy6AiDn/gXodju5PAvQ7Hdy6AiDn/AIGKHY7uTwMUOx3cugIg5/4GKHY7uTwL0Ox3cugIg5/4FqHYe5PAxRc2d3fBdARBz7wM0e13oHwTwM0e13oHwXQUQc+8C9F5Xd8E8CtD5Xd8F0FEHPfArQ+V3fBPArReV3fBdCRBz3wK0W13d8E8CtF5Xd8F0JEHP/AtQ7Hd3wTwLUOx3d8F0BEGhRcDdC3U136fos/g+RVLSm8UYvtOtZ5EAIiICIiAiIgIiICIiAiIgIiICIiAiIgIiICIiAiIgIiICIiAiIgIiICIiAiIgIiICIiAiIgIiICIiAiIgIiICIiAiIgIiICIiAiIgIiICIiD/9k="/>
          <p:cNvSpPr>
            <a:spLocks noChangeAspect="1" noChangeArrowheads="1"/>
          </p:cNvSpPr>
          <p:nvPr/>
        </p:nvSpPr>
        <p:spPr bwMode="auto">
          <a:xfrm>
            <a:off x="9169400" y="-8890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7" name="AutoShape 6" descr="data:image/jpeg;base64,/9j/4AAQSkZJRgABAQAAAQABAAD/2wCEAAkGBhIQEBQUDxAQDw8QDxUVEhAWEBQUFA8QFRAVFRQQEhIXHCYeFxojGRQSHy8gIycpLS0sFR4xNTAqNSYrLCkBCQoKDgwOFA8PFCkcHRwpNSkpKSkqKSkpKSkpKSkpKSkpKSkpKSwpKSkpKSkpKSkpKSkpKSkpLCkpKSksLCwpKf/AABEIAOEA4QMBIgACEQEDEQH/xAAcAAEAAAcBAAAAAAAAAAAAAAAAAQIDBAUGBwj/xABLEAABAwIBBggJCgQDCQAAAAABAAIDBBEFBhIhMVFxBxMiQVJhcqEXMmKBkZKywdEUIzM1QlRzk7HwJDSColODsxUWQ0Rjo9Lh8f/EABoBAQEBAAMBAAAAAAAAAAAAAAABAgMFBgT/xAAmEQEBAAIBAQgCAwAAAAAAAAAAAQIRAzEEEhMUISJBUVJxBTKR/9oADAMBAAIRAxEAPwDuKIiAiIgIiICIiAiIgIiICIiAiIgIiICIiAiIgIiICIiAiIgIiICIiAiKF0EUREBES6AihdRugIl0QES6hdBFFBRugIl0QERQugiiXRARLogIoXUboCIiAiIgIigUFGZxvoNgNe1SqF0VE2cl1Kl0E10upUQTXUFBSTVDWeMQOrnO4IJyEstcxfLKKG4zgHD7IGc/1RoHnWnYrl7M76OPcXuJ/sbYK6S102Srjb4z2N3uCoHGYP8AFb/d8FyfDXYjXl4hlYziwM62ZGBnXsAc0k6lhMqaetopGRz1UjjKxz2uZK8ts11nNvo06WncVrSbdxOOU/8AjMG/O+CrQ18T/EljduePiuB4HQ11UHmGqewRlty+aQAl17NBAOwlUsVxKvopGxzTMkc5meLhsgLQ7NPKABBUsNvRVt6W/d1wHC+FSohIzg4DnMbrj8qTQfSt8yf4Wop7Nfmvdz5vIkHXxTvG/pKndNuhWSytKDE4p23ieHW1jUW72nSFd3UaQslkQoIJ+9ail0EpH/25UDWcWRnm7HGwcfsk6gd+1TXVriMAkhkYdTo3C/ODmmxB6jY+ZBlgVFYfJPETPRxPcbudG3OO11tJ9KzCgIiICFEKC1uoFStOhRWhEFFAKKgXUVAlYDKLKNsDNrneKy9i/rOxo5ygu8Xx9kDblwHNfWSdjW/aPctDxXKWWYkNJjadh5Th5TvcLK3r2VEnzs0cljqcWENA5mt2DSrMtW5GLVq+FUXMV4VSlKrLb+DOO3yg7eLHtqx4TKVtXQGoiF3UFW8P2hrJDDMD1eK7zLJ8GzbMn65GD+13xVlkRUMnfiVNKA+Kesq35vSY6Z8co9Fu9Z+W50SZL4e2koqYSCz62cW2l8jSWA7o2A+dajws02ZV03lQSj0PYfetryrxEHGsMpWaI6UtkcOYOkBjiadzGuPnWH4bafNmonbW1A7oym1czmZzq1ljv1HmPODtBWQcrR4RlmMBy8qKR4z3Ola3U8G0rB1O+2Opy7ZknwgxVbW5723OgSDQC7oyN+w7uXnOdi2TDslK+lpG18I5DrudBYlzqYapnt52nlaNYFnaior0vnIudcHfCEypjDXO0CzdJu6Fx1Ncedh02P7HRAUaRRFBQQKkl8V3YP6KcqnP4juw72SqMXwdn+Ai3LZ1rHB3/IRbls6yCIiAiIgsWalFSs1fvaploFFQVOolzWk+jfzIMfj2Ltgjc526w1ucdTB1+661TCYAeMr694ZDGC4Ejk8k6CBztboDRzlW9XiEdXWNbLJmU7XFoPM885uNWcdF+YBZfLHJuapEIhc008Jv8mAzQ+S4DJC69i1guQ3bp0rTPVNk3lS/EDKySmEMZjJZyy5xjcc0CZtrMcb3sCbaecKxfkFK2EHjWyTNYM5oYWte4DTmHXuVnlDiQoohRUb7Vcrc+pqBrp4zozgeZ7hcMHMLu33ODVDcIoHSy53LcDDT5xLpJSOQzTpz3nSdgFyp0OrVQ8EXBuCratr44heR7WDmudJOwDWfMrPDmzzgRU9rtvx1Sfo433JcI+mQSeoLYMNyap4DnFpqZ+eaS59UbPQOpc2HHln0jg5OXHj/ALVhKTG61wLaBtYxjjdxa8QB52k5pf8AoqYwzEYGl7THSWJJeJpeMu913EuBDiSTp2rczO4i17N6IsGjcBoWNxpw4h/9PttX0eU9N2vj89u6kYJ2R2L53ygNEsry1/H8ZIZDZoDHB93OFha2xYbKGXEHZgxBtVJxJdmFx4zMzgATqD7WA1r0FhX0EX4LPYCrVFO2QZsjGvbscAR36l8HR2enl5kzXeKQfdvHMqcoXasq+CWnqLvphxMw1WNr7ne43C47jOFTUknF1LSOVbPAtfqIOhru420K7TTYuDvIn5fNxkzf4OBwz76OPk1iEHZqLurRzra+ELE6mrJoMMjdI42FVK3kxwM5oXSaGsJFrjmFgspSZX4dS0EXESsipmss1pPzpf8AaD2jSZL3J232WWFwTLCbEpzHRRmCkiOdNUOaL8o3zY2ag95vpN7DTzKNNQrsiqrB2Mqo5mTPYbVETQ7NEZ5s4+ONpsLaDu7DkBlWyrgZZ1wW8gnWLDlRO8pv6LmeXWI1GISupMOjfKxhtUSt0MDgfo3SnkgDnude5YnJeebB65sE8jeLqM0h7XEsZN9lwJA5+SduhB6PuhVth1aJo2vGgkcobHDxh6VcFRQqlOeQ7sO9kqclUqg8h3Yd7JVGO4Ovq+LsrZ1q/Bz9Xw9lbQsgiIgKBUVBBYM1fvaplKzV+9qiqIrVst8Y4qItabPdyG9TnC7neZt/Stoc4AXOoaSuQ5a4uX1IbfQxlz2pDf2Q1WJaxzZP31LZ8nMrnQWZLd8GodKIeTfW3q9C09swKqtlst6ce3S6zD6Ik1juLa1oMssgIDJM1uh8u0gAdegArmuI182MVl7vip4wc0HXBC4XO6aQWJP2W2GtSYnX2p3NOc9pe0iHOOZLNe0Yc3n5RB83Us1g9D8nhDCc57jnyv53yu0ud6f0C3w8V5MtOPn55xYbX8MLI2COJoZGwABoGzb+/eoOksqMs6t3vuu5xwmM1Hn8+S5XdVpKhWGKPvE7e32wqznWVjiM14zvb7QWssfbWMMvfj+3XsK+gh/Bj9gK6VphjrQRfgs9gKvnLzz1iZxWu5XZLR10RDmt43NIBOpw6Durr1jWFnXPVNz0HlvKDBn0suZJcNziGuI5TbGzmO8od4su6YHh9NR0UbYHt+T8WHmYkN44vaCZnu5r9wAHMsVwo5Ltnj4xoAc6zXHZIB81J3Zh3hcOq8UndG2GSWQxQ3DYi45rOUSQG7yVUdTyh4T6WBvFUjRKG6msAZC3zgafMFzHGso5qt4dKRZpOa0CwZfZzrGKCzaunpDgkym+U07Q913lua/8aMAE73NzXLoZXnHgbxoxVL476CGytHlRmzh52k+qvRudfVqOrcqiBVGpPId2HeyVVKo1X0b+w72SirHg5+r4uytnWscHP1fD2QtnWQREQEREGOZq/e1TKVur97VFUWmMS5sDztGb6xt71wXFq7jKiZ22Z1tzTmjuaF2/Kh9qffI3uufcvObZySTfWSfSbrUYyZdsxCuIqtYeOrVds4K2jL0xEtXC37MTXTO7Q5DP1cfMFsxlWpZNStE07nOAsyJmkgcznW71sJro/wDEZ6wXZdjxndt26ft+V78xn0uCVTkksqBxBnTZ6wVtJXM6bfSF98s+3V5birNMrKqku3zt9oI6qaftN9YKhNO0iwcCc5vP5QVzs7l9XHxy3kx9Pl2vDnfMRfgs9gKuXLDUmOU7Yo2uqIWuETAQZWAg5g0EXUTlDTfeYPzmfFeZ09ntlHSKg+RY5+UVN94g/NZ8VRflBTfeIfzW/FDcXGJ04mifGdT2EbidRG42PmXm7LCkzKkm1uNaH22OOh/9wcvQUuUFP94h/Mb8VxfhJY0ujewhzTLUNDgbggSNcLHZyyony0lERRpnsh6ri8QpzzOkzDukBZ7wvVOES58EZ58wA7xoP6LyJhEmbUREaLTRn0PC9aYAf4cdT3gbs8qzoMgVb1f0b/w3eyVXKoVf0b/w3eyVRZ8HX1fD2AtnWscHP1fD2AtnWQREQEREGOaplK1TKjD5VMvT/wCY33j3rzM2WxI2Ej0FeocfZenf5IDvVcCvLuNN4mrnj1Zs7wOyXEjuIWozVZs4VRsqxgqApxMOYptl0HgogimrJo52Nka5gIa7aGGx/tK6wcl6P7rD6p+K4RkBjHyfEY3E6Hix8x/8XPXokFN34akjGf7r0f3WH1T8VA5L0f3WH1T8Vky5SOcpu/a6n0xv+7NH92h9X/2sPlXg9PDSSPigiY8ZoDg3SLyNBI067ErZnPWvZaP/AIKXez/VarLftLJ9NJrakMeQI4bAN1xgk3aCSTvVqcSI/wCHB+U1S4q75125vsNVg5y9FhxYXGe2dHkuTm5e/lrK9V+cXd0IfyWqX/bT+hD+S1WBULq+Dx/jDx+T8r/rIf7flGoRD/JYtay+r3Sw0pkILnOnOhoaA0PY0WA0fZKvJpVgcuZvn2RD/lqdkZ/EN3v89328y67t0xxkkkdv/H3PLK3K2tcREXVO4XWFsvPENsrB6Xhet8DFoB23+2vLWRFJxuIUzeYTtcdzOWfZXqvC482Fg8m/p0+9WC4Ko1X0b+w72SqriqNR4j+w72SgsuDn6vh7C2havwc/V8PZC2hQEREBQUUQY1upTBStCmCokniz2lp1OaR6Rb3rzRwnYYYq3OtYSxgn8SP5t/cG+lem1yLhsydz4jI0Xcw8a09Whsrf0d5lUriYUc5W3GlR40ptNLuGpcxzXtPKY4OG8c372r0dkFlK2rpWWN3saN5ZqB3i2aesda8zcaVtOQuVzqKYXdZhdoJ8VpNrh3kut5iAUWPShepHOWNwvGo6iMOjOn7Tedjth9x1FXTpFFTPcsBlm7+Dk3x/6rVmHyLX8sH/AMJJ2o/9Vq1ErRMUPzzvN7AVorjFH/PO83shWbnr0mF9s/TyHJPff2mLlQklUrpUgp3SvDGC7jp12DWjW955mjb1LOeck3XJx8Vt0npXNaXTSC8VMM9wP233+bi3l1tGxaHWVLpZHPebve8ucdrnG5WbyoxlrrQU7s6CJ13P+8TajLuGpvVvWvLoefl8TPb0nZ+HwsNIKKgohcD6HQOBrCDJWPktoijDQf8AqSnNH9oeV6PDbAAagLehc24HMmzT0rHPFnyfOvuNReLRt8zBfzrpRVRTcqNR4j+w72SqzlRqPEf+G72SirPg5+r4eytoWr8HP1fF2VtCgIiICIiDHM1fvaoqDNX72qZUFi8o8L+UQOAF3tBc0WvnaLOZ5wSPQsohKJXkTKnBTS1DmgHi3cqMnoE+LvGpYdegeFXIgTMMjAAC64Nvopjt8l2o7CuBVNO6Nxa8FrmkgtI0ghKKSiEUFFbTkvltJSOALnZo0NeBcsHRc0+Ozq9C61hGXkUzAZCGX1PBJjd/Vraep3pXn0FV6SvkiN4nuYeo6+ojUfOrKmnphte1wu1wcDzggg+dYfKiozqdwB1vjH/cauO0GW8jPHjBPSje6IneBdp9Cy44QInW401dg4OzbxOuWkGxdYG2ha3E1WRxmS07x1j2Qsc+XboVOqyuonvc90dY9zjctD4o232XAJVnLl5mfylHBA7/ABX3qJB1gyckequx87jMZJHU+QyuVtrMxYa4s42VzaanGueW4DuqJnjSO2ALAY7lS1zDBRtdHA76SR30tTbpkeKzYwee6wmI4vNUvz55Xyv6TnE2GwDUB1DQrQlfFy8+XJ1dhw9nw4unVBERcD6BbRwf5MGuq2hwJghIfKdovyY97jo3ArA4bhslRKyKFpfJI6zWjbtJ5gNZPMF6U4PsjWUNO1os53jPfb6WW2l/ZGobkGz4fS8WwDRfWd+zcNSvAVIVEFBK8KlOOS7sO9kqrIqUninsn9CgsuDn6vi7K2haxwdfyEW73rZ0BERAUCoqBQY6M6Ap1TgHJG4KdURUChKIKU0TXtLXgOa4Wc06iDoIK4twmcGpB4yLcx55xzQynmOxy7Uqc0LXtLXtDmuFi0i4I2FCvHFRA6Nxa9pa5psWkWIPWqa73l3wVtlBfCHOA1EaZIhsI/4jO8LjGL5PzUx5bbsvokGlrvPzHqKDFoo2UFAREQEREBEUbIIK6w3DpKiVsUMbpZXmzWAaSfcOtZnJjIepr3Axs4uG+md4IYOpvO89Q7l3rIjg8goGclpL3DlyuHzkmnUeizyR57oMZwccGzKJmfJZ87x85INQGj5qM9G+t3PbcuhgW1aAgFlAlBG6iCpLoXIDyqch5J7J/RRzlLKeS7sn9EFrwdfyEe73rZ1rHB1/IRbls6AiIgKDlFEGIpZCWNuC020tOsEawVUJVpidY2mcTIc2Jx8bmY4677B1qLMRjcAWyMcCLgh7SCNoIKC5umcrcVjOmz1gpxUN6TfWCoqFFJxzek31gnHN6TfWCCYrC41knBU3Lm5j3a3NA5fbYdDv1WYMrdrfWCgZm9JvrD4oONZR8C2kuhBb1xjOb54SbjzFaFiHB3VxE5rWy9TTZ3qOsV6h41vSb6wVKeKKQWkET9+af1RHkepweeL6SGVltd43AenUrQhetJMBpjq5HZlsPRchWcmSNK469PWYj+oQeVw1XtJglRNbioJpL9GNxHptZem4sk6Vp0H0GJveAruPBaZvMHdqW/de3cnorz7hXBZWzEZ4ZAD0nZz/ADMZfvIXR8meBmCEh0zTO8c8oAaN0I1/1ErpMQjaLN4to6i0Kpxrek31gpRRo8PZEBmjSBYGw0DY0DQ0bldZyp8c3pN9ZqgZm9JvrBBVuoXVPjm9JvrBOOb0m+sEFS6lupTM3pN9YKHGt6TfWCCe6pVT7RvJ0AMd7JQ1LBrewf1BaplLlTHKDTUruNll5LnN0tY069O1BtOQDLUEXZWxrH4FR8TTxs6LB+iyCAiIgIiILWvw9k7S2QXaQtRqOCSicbgObfmBsPQt4RBoB4GKHY7uUPAxQ7Hdy6AiDn/gXodju5PAvQ7Hdy6AiDn/AIGKHY7uTwMUOx3cugIg5/4GKHY7uTwL0Ox3cugIg5/4FqHYe5PAxRc2d3fBdARBz7wM0e13oHwTwM0e13oHwXQUQc+8C9F5Xd8E8CtD5Xd8F0FEHPfArQ+V3fBPArReV3fBdCRBz3wK0W13d8E8CtF5Xd8F0JEHP/AtQ7Hd3wTwLUOx3d8F0BEGhRcDdC3U136fos/g+RVLSm8UYvtOtZ5EAIiICIiAiIgIiICIiAiIgIiICIiAiIgIiICIiAiIgIiICIiAiIgIiICIiAiIgIiICIiAiIgIiICIiAiIgIiICIiAiIgIiICIiAiIgIiICIiD/9k="/>
          <p:cNvSpPr>
            <a:spLocks noChangeAspect="1" noChangeArrowheads="1"/>
          </p:cNvSpPr>
          <p:nvPr/>
        </p:nvSpPr>
        <p:spPr bwMode="auto">
          <a:xfrm>
            <a:off x="9321800" y="-7366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82" y="1390140"/>
            <a:ext cx="3549796" cy="3549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www.worldbook.ir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6214368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52801" y="1484784"/>
            <a:ext cx="6428363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به جای لعنت فرستادن به تاریکی</a:t>
            </a:r>
          </a:p>
          <a:p>
            <a:pPr algn="ctr"/>
            <a:r>
              <a:rPr lang="fa-IR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چراغی روشن کن</a:t>
            </a:r>
          </a:p>
          <a:p>
            <a:pPr algn="ctr"/>
            <a:r>
              <a:rPr lang="fa-IR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ضرب المثل چینی</a:t>
            </a:r>
            <a:endParaRPr lang="en-U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www.worldbook.ir</a:t>
            </a:r>
            <a:endParaRPr lang="en-US" dirty="0" smtClean="0"/>
          </a:p>
          <a:p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171402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79712" y="1340768"/>
            <a:ext cx="525658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9600" dirty="0" smtClean="0"/>
              <a:t>NFC</a:t>
            </a:r>
            <a:endParaRPr lang="fa-IR" sz="9600" dirty="0"/>
          </a:p>
        </p:txBody>
      </p:sp>
      <p:sp>
        <p:nvSpPr>
          <p:cNvPr id="7" name="Rectangle 6"/>
          <p:cNvSpPr/>
          <p:nvPr/>
        </p:nvSpPr>
        <p:spPr>
          <a:xfrm>
            <a:off x="2123728" y="3244334"/>
            <a:ext cx="5184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N</a:t>
            </a:r>
            <a:r>
              <a:rPr lang="en-US" sz="3600" dirty="0"/>
              <a:t>ear </a:t>
            </a:r>
            <a:r>
              <a:rPr lang="en-US" sz="3600" dirty="0">
                <a:solidFill>
                  <a:schemeClr val="accent1"/>
                </a:solidFill>
              </a:rPr>
              <a:t>F</a:t>
            </a:r>
            <a:r>
              <a:rPr lang="en-US" sz="3600" dirty="0"/>
              <a:t>ield </a:t>
            </a:r>
            <a:r>
              <a:rPr lang="en-US" sz="3600" dirty="0">
                <a:solidFill>
                  <a:schemeClr val="accent1"/>
                </a:solidFill>
              </a:rPr>
              <a:t>C</a:t>
            </a:r>
            <a:r>
              <a:rPr lang="en-US" sz="3600" dirty="0"/>
              <a:t>ommunication</a:t>
            </a:r>
            <a:endParaRPr lang="fa-IR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2339752" y="4600292"/>
            <a:ext cx="460851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800" dirty="0" smtClean="0"/>
              <a:t>ارتباط میدان نزدیک</a:t>
            </a:r>
            <a:endParaRPr lang="fa-IR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16992410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اشنایی اولیه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7859216" cy="3979912"/>
          </a:xfrm>
        </p:spPr>
        <p:txBody>
          <a:bodyPr/>
          <a:lstStyle/>
          <a:p>
            <a:endParaRPr lang="fa-IR" dirty="0"/>
          </a:p>
          <a:p>
            <a:endParaRPr lang="fa-IR" dirty="0" smtClean="0"/>
          </a:p>
          <a:p>
            <a:endParaRPr lang="fa-IR" dirty="0" smtClean="0"/>
          </a:p>
          <a:p>
            <a:r>
              <a:rPr lang="fa-IR" dirty="0"/>
              <a:t>فناوری </a:t>
            </a:r>
            <a:r>
              <a:rPr lang="en-US" dirty="0"/>
              <a:t>NFC</a:t>
            </a:r>
            <a:r>
              <a:rPr lang="fa-IR" dirty="0"/>
              <a:t> یک ارتباط رمزگذاری شده‌ی بی‌سیم با برد کوتاه در فاصله‌ی </a:t>
            </a:r>
            <a:r>
              <a:rPr lang="fa-IR" dirty="0" smtClean="0"/>
              <a:t>10سانتیمتر </a:t>
            </a:r>
            <a:r>
              <a:rPr lang="fa-IR" dirty="0"/>
              <a:t>و کمتر است که </a:t>
            </a:r>
            <a:r>
              <a:rPr lang="fa-IR" dirty="0">
                <a:solidFill>
                  <a:srgbClr val="FF0000"/>
                </a:solidFill>
              </a:rPr>
              <a:t>در باند فرکانسی 13.56</a:t>
            </a:r>
            <a:r>
              <a:rPr lang="en-US" dirty="0">
                <a:solidFill>
                  <a:srgbClr val="FF0000"/>
                </a:solidFill>
              </a:rPr>
              <a:t>MHz</a:t>
            </a:r>
            <a:r>
              <a:rPr lang="fa-IR" dirty="0">
                <a:solidFill>
                  <a:srgbClr val="FF0000"/>
                </a:solidFill>
              </a:rPr>
              <a:t> </a:t>
            </a:r>
            <a:r>
              <a:rPr lang="fa-IR" dirty="0"/>
              <a:t>توانایی تبادل اطلاعات </a:t>
            </a:r>
            <a:r>
              <a:rPr lang="fa-IR" dirty="0">
                <a:solidFill>
                  <a:schemeClr val="accent6">
                    <a:lumMod val="75000"/>
                  </a:schemeClr>
                </a:solidFill>
              </a:rPr>
              <a:t>با سرعت 424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Kb/s</a:t>
            </a:r>
            <a:r>
              <a:rPr lang="fa-I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a-IR" dirty="0"/>
              <a:t>(به صورت میانگین) را دارد. در این حالت اینترفیس </a:t>
            </a:r>
            <a:r>
              <a:rPr lang="en-US" dirty="0"/>
              <a:t>NFC</a:t>
            </a:r>
            <a:r>
              <a:rPr lang="fa-IR" dirty="0"/>
              <a:t>موجود در دستگاهها به صورت خودکار تنظیمات مورد راانجام میدهد وارتباط بصورت</a:t>
            </a:r>
            <a:r>
              <a:rPr lang="en-US" dirty="0"/>
              <a:t>peer-to-peer</a:t>
            </a:r>
            <a:r>
              <a:rPr lang="fa-IR" dirty="0"/>
              <a:t>بین دو دستگاه برقرار </a:t>
            </a:r>
            <a:r>
              <a:rPr lang="fa-IR" dirty="0" smtClean="0"/>
              <a:t>میگردد.</a:t>
            </a:r>
            <a:endParaRPr lang="fa-IR" dirty="0"/>
          </a:p>
        </p:txBody>
      </p:sp>
      <p:sp>
        <p:nvSpPr>
          <p:cNvPr id="4" name="TextBox 3"/>
          <p:cNvSpPr txBox="1"/>
          <p:nvPr/>
        </p:nvSpPr>
        <p:spPr>
          <a:xfrm>
            <a:off x="2537402" y="1772816"/>
            <a:ext cx="59046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/>
              <a:t>یک تراشه قابل نصب در یک دستگاه تلفن </a:t>
            </a:r>
            <a:r>
              <a:rPr lang="fa-IR" sz="2000" dirty="0" smtClean="0"/>
              <a:t>یاوسایل دیگر</a:t>
            </a:r>
            <a:endParaRPr lang="fa-IR" sz="2000" dirty="0"/>
          </a:p>
          <a:p>
            <a:endParaRPr lang="fa-IR" sz="2000" dirty="0"/>
          </a:p>
        </p:txBody>
      </p:sp>
      <p:pic>
        <p:nvPicPr>
          <p:cNvPr id="2050" name="Picture 2" descr="http://www.nfcworld.com/wp-content/uploads/2010/12/nexus-s-nfc-controll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76683"/>
            <a:ext cx="2429898" cy="22080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22001741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55776" y="908720"/>
            <a:ext cx="41044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/>
              <a:t>انواع مختلف انتقال داده</a:t>
            </a:r>
            <a:endParaRPr lang="fa-IR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4211960" y="2387037"/>
            <a:ext cx="360040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600" dirty="0" smtClean="0"/>
              <a:t>1.فعال</a:t>
            </a:r>
          </a:p>
          <a:p>
            <a:endParaRPr lang="fa-IR" sz="3600" dirty="0"/>
          </a:p>
          <a:p>
            <a:endParaRPr lang="fa-IR" sz="3600" dirty="0" smtClean="0"/>
          </a:p>
          <a:p>
            <a:r>
              <a:rPr lang="fa-IR" sz="3600" dirty="0" smtClean="0"/>
              <a:t>2.غیرفعال</a:t>
            </a:r>
            <a:endParaRPr lang="fa-IR" sz="36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27716306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041" y="692696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fa-IR" dirty="0" smtClean="0"/>
              <a:t>سه ویژگی کلی:</a:t>
            </a:r>
          </a:p>
          <a:p>
            <a:r>
              <a:rPr lang="fa-IR" dirty="0" smtClean="0"/>
              <a:t>قابلیت استفاده به جای کارت های غیرتماسی موجود</a:t>
            </a:r>
          </a:p>
          <a:p>
            <a:pPr marL="571500" indent="-457200">
              <a:buAutoNum type="arabicPeriod"/>
            </a:pPr>
            <a:endParaRPr lang="fa-IR" dirty="0" smtClean="0"/>
          </a:p>
        </p:txBody>
      </p:sp>
      <p:pic>
        <p:nvPicPr>
          <p:cNvPr id="4" name="Picture 3" descr="what-is-nfc-technology-02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132856"/>
            <a:ext cx="6680651" cy="38884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29329755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6814" y="3068960"/>
            <a:ext cx="5122912" cy="3187824"/>
          </a:xfrm>
        </p:spPr>
        <p:txBody>
          <a:bodyPr/>
          <a:lstStyle/>
          <a:p>
            <a:pPr marL="571500" indent="-457200">
              <a:buAutoNum type="arabicPeriod"/>
            </a:pPr>
            <a:endParaRPr lang="en-US" dirty="0"/>
          </a:p>
          <a:p>
            <a:pPr marL="571500" indent="-457200">
              <a:buAutoNum type="arabicPeriod"/>
            </a:pPr>
            <a:endParaRPr lang="en-US" dirty="0"/>
          </a:p>
          <a:p>
            <a:pPr marL="571500" indent="-457200">
              <a:buAutoNum type="arabicPeriod"/>
            </a:pPr>
            <a:endParaRPr lang="en-US" dirty="0" smtClean="0"/>
          </a:p>
          <a:p>
            <a:pPr marL="571500" indent="-457200">
              <a:buAutoNum type="arabicPeriod"/>
            </a:pPr>
            <a:endParaRPr lang="en-US" dirty="0"/>
          </a:p>
          <a:p>
            <a:r>
              <a:rPr lang="fa-IR" sz="3200" dirty="0"/>
              <a:t>هم خواننده و هم فرستنده</a:t>
            </a:r>
          </a:p>
          <a:p>
            <a:endParaRPr lang="fa-IR" dirty="0"/>
          </a:p>
        </p:txBody>
      </p:sp>
      <p:sp>
        <p:nvSpPr>
          <p:cNvPr id="4" name="TextBox 3"/>
          <p:cNvSpPr txBox="1"/>
          <p:nvPr/>
        </p:nvSpPr>
        <p:spPr>
          <a:xfrm>
            <a:off x="1549219" y="1312349"/>
            <a:ext cx="633670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fa-IR" sz="2800" dirty="0"/>
              <a:t>به عنوان </a:t>
            </a:r>
            <a:r>
              <a:rPr lang="en-US" sz="2800" dirty="0"/>
              <a:t>reader</a:t>
            </a:r>
            <a:r>
              <a:rPr lang="fa-IR" sz="2800" dirty="0"/>
              <a:t> برچسب های غیرفعال </a:t>
            </a:r>
            <a:r>
              <a:rPr lang="en-US" sz="2800" dirty="0"/>
              <a:t>RFID</a:t>
            </a:r>
          </a:p>
          <a:p>
            <a:endParaRPr lang="fa-IR" sz="2800" dirty="0"/>
          </a:p>
        </p:txBody>
      </p:sp>
      <p:sp>
        <p:nvSpPr>
          <p:cNvPr id="2" name="Rectangle 1"/>
          <p:cNvSpPr/>
          <p:nvPr/>
        </p:nvSpPr>
        <p:spPr>
          <a:xfrm rot="20986530">
            <a:off x="1345696" y="2497262"/>
            <a:ext cx="54543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400" b="1" dirty="0"/>
              <a:t>"با توجه به اين‌که </a:t>
            </a:r>
            <a:r>
              <a:rPr lang="en-US" sz="2400" b="1" dirty="0"/>
              <a:t>NFC </a:t>
            </a:r>
            <a:r>
              <a:rPr lang="fa-IR" sz="2400" b="1" dirty="0"/>
              <a:t>صورت تکامل‌يافته </a:t>
            </a:r>
            <a:r>
              <a:rPr lang="en-US" sz="2400" b="1" dirty="0"/>
              <a:t>RFID </a:t>
            </a:r>
            <a:r>
              <a:rPr lang="fa-IR" sz="2400" b="1" dirty="0"/>
              <a:t>است، برای پرداخت‌های بی‌سيم به سخت‌افزار جديد و خاصی نياز نخواهد داشت."</a:t>
            </a:r>
            <a:endParaRPr lang="fa-IR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25340161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620000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+mn-cs"/>
              </a:rPr>
              <a:t> باوجود این فناوری حالا 3 راه برای برقراری ارتباط وجود دارد</a:t>
            </a:r>
            <a:endParaRPr lang="fa-IR" sz="2800" b="1" dirty="0"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736" y="2060848"/>
            <a:ext cx="4536504" cy="3115816"/>
          </a:xfrm>
        </p:spPr>
        <p:txBody>
          <a:bodyPr>
            <a:noAutofit/>
          </a:bodyPr>
          <a:lstStyle/>
          <a:p>
            <a:r>
              <a:rPr lang="fa-IR" sz="2800" b="1" dirty="0"/>
              <a:t>اتصال از طریق </a:t>
            </a:r>
            <a:r>
              <a:rPr lang="en-US" sz="2800" b="1" dirty="0" smtClean="0"/>
              <a:t>Bluetooth</a:t>
            </a:r>
          </a:p>
          <a:p>
            <a:endParaRPr lang="en-US" sz="2800" b="1" dirty="0"/>
          </a:p>
          <a:p>
            <a:endParaRPr lang="en-US" sz="2800" b="1" dirty="0" smtClean="0"/>
          </a:p>
          <a:p>
            <a:endParaRPr lang="en-US" sz="2800" b="1" dirty="0"/>
          </a:p>
          <a:p>
            <a:r>
              <a:rPr lang="fa-IR" sz="2800" b="1" dirty="0" smtClean="0"/>
              <a:t>اتصال </a:t>
            </a:r>
            <a:r>
              <a:rPr lang="fa-IR" sz="2800" b="1" dirty="0"/>
              <a:t>از طریق </a:t>
            </a:r>
            <a:r>
              <a:rPr lang="en-US" sz="2800" b="1" dirty="0" err="1" smtClean="0"/>
              <a:t>WiFi</a:t>
            </a:r>
            <a:endParaRPr lang="fa-IR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r>
              <a:rPr lang="en-US" sz="2800" b="1" dirty="0" err="1" smtClean="0"/>
              <a:t>nfc</a:t>
            </a:r>
            <a:endParaRPr lang="fa-I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17630634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کارایی:</a:t>
            </a:r>
            <a:endParaRPr lang="fa-IR" dirty="0"/>
          </a:p>
        </p:txBody>
      </p:sp>
      <p:sp>
        <p:nvSpPr>
          <p:cNvPr id="4" name="TextBox 3"/>
          <p:cNvSpPr txBox="1"/>
          <p:nvPr/>
        </p:nvSpPr>
        <p:spPr>
          <a:xfrm>
            <a:off x="3563888" y="1588720"/>
            <a:ext cx="4320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dirty="0" smtClean="0"/>
              <a:t>شنیدن موزیک به اسانی</a:t>
            </a:r>
            <a:endParaRPr lang="fa-IR" sz="2800" dirty="0"/>
          </a:p>
        </p:txBody>
      </p:sp>
      <p:pic>
        <p:nvPicPr>
          <p:cNvPr id="2050" name="Picture 2" descr="C:\Users\Public\Pictures\5.jpg.files\vcm_s_kf_repr_313x16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36912"/>
            <a:ext cx="6636670" cy="3413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www.worldbook.ir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20817210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355</TotalTime>
  <Words>380</Words>
  <Application>Microsoft Office PowerPoint</Application>
  <PresentationFormat>On-screen Show (4:3)</PresentationFormat>
  <Paragraphs>118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Adjacency</vt:lpstr>
      <vt:lpstr>Slide 1</vt:lpstr>
      <vt:lpstr> درس شیوه ارائه مطالب </vt:lpstr>
      <vt:lpstr>Slide 3</vt:lpstr>
      <vt:lpstr>اشنایی اولیه</vt:lpstr>
      <vt:lpstr>Slide 5</vt:lpstr>
      <vt:lpstr>Slide 6</vt:lpstr>
      <vt:lpstr>Slide 7</vt:lpstr>
      <vt:lpstr> باوجود این فناوری حالا 3 راه برای برقراری ارتباط وجود دارد</vt:lpstr>
      <vt:lpstr>کارایی:</vt:lpstr>
      <vt:lpstr>Slide 10</vt:lpstr>
      <vt:lpstr>Slide 11</vt:lpstr>
      <vt:lpstr>Slide 12</vt:lpstr>
      <vt:lpstr>Slide 13</vt:lpstr>
      <vt:lpstr>و</vt:lpstr>
      <vt:lpstr>مزایای NFC</vt:lpstr>
      <vt:lpstr>نقاط ضعفNFC </vt:lpstr>
      <vt:lpstr>Slide 17</vt:lpstr>
      <vt:lpstr>Slide 18</vt:lpstr>
      <vt:lpstr>Slide 19</vt:lpstr>
      <vt:lpstr>شرکتBMW به روزبه روز</vt:lpstr>
      <vt:lpstr>Slide 21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Mina</dc:creator>
  <cp:lastModifiedBy>amir</cp:lastModifiedBy>
  <cp:revision>29</cp:revision>
  <dcterms:created xsi:type="dcterms:W3CDTF">2011-11-26T16:32:16Z</dcterms:created>
  <dcterms:modified xsi:type="dcterms:W3CDTF">2012-07-15T06:30:52Z</dcterms:modified>
</cp:coreProperties>
</file>